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3" r:id="rId6"/>
    <p:sldId id="264" r:id="rId7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24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C4533-7FCD-4670-A071-D3F507F975AD}" type="datetimeFigureOut">
              <a:rPr lang="de-DE" smtClean="0"/>
              <a:t>12.10.2020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416A7-4D2F-4B5D-BC00-87808D5B45E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05441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C4533-7FCD-4670-A071-D3F507F975AD}" type="datetimeFigureOut">
              <a:rPr lang="de-DE" smtClean="0"/>
              <a:t>12.10.2020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416A7-4D2F-4B5D-BC00-87808D5B45E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28679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C4533-7FCD-4670-A071-D3F507F975AD}" type="datetimeFigureOut">
              <a:rPr lang="de-DE" smtClean="0"/>
              <a:t>12.10.2020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416A7-4D2F-4B5D-BC00-87808D5B45E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85677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C4533-7FCD-4670-A071-D3F507F975AD}" type="datetimeFigureOut">
              <a:rPr lang="de-DE" smtClean="0"/>
              <a:t>12.10.2020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416A7-4D2F-4B5D-BC00-87808D5B45E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9559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C4533-7FCD-4670-A071-D3F507F975AD}" type="datetimeFigureOut">
              <a:rPr lang="de-DE" smtClean="0"/>
              <a:t>12.10.2020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416A7-4D2F-4B5D-BC00-87808D5B45E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76054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C4533-7FCD-4670-A071-D3F507F975AD}" type="datetimeFigureOut">
              <a:rPr lang="de-DE" smtClean="0"/>
              <a:t>12.10.2020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416A7-4D2F-4B5D-BC00-87808D5B45E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69526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C4533-7FCD-4670-A071-D3F507F975AD}" type="datetimeFigureOut">
              <a:rPr lang="de-DE" smtClean="0"/>
              <a:t>12.10.2020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416A7-4D2F-4B5D-BC00-87808D5B45E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549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C4533-7FCD-4670-A071-D3F507F975AD}" type="datetimeFigureOut">
              <a:rPr lang="de-DE" smtClean="0"/>
              <a:t>12.10.2020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416A7-4D2F-4B5D-BC00-87808D5B45E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2944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C4533-7FCD-4670-A071-D3F507F975AD}" type="datetimeFigureOut">
              <a:rPr lang="de-DE" smtClean="0"/>
              <a:t>12.10.2020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416A7-4D2F-4B5D-BC00-87808D5B45E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8982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C4533-7FCD-4670-A071-D3F507F975AD}" type="datetimeFigureOut">
              <a:rPr lang="de-DE" smtClean="0"/>
              <a:t>12.10.2020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416A7-4D2F-4B5D-BC00-87808D5B45E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1905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C4533-7FCD-4670-A071-D3F507F975AD}" type="datetimeFigureOut">
              <a:rPr lang="de-DE" smtClean="0"/>
              <a:t>12.10.2020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416A7-4D2F-4B5D-BC00-87808D5B45E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97084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3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BC4533-7FCD-4670-A071-D3F507F975AD}" type="datetimeFigureOut">
              <a:rPr lang="de-DE" smtClean="0"/>
              <a:t>12.10.2020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9416A7-4D2F-4B5D-BC00-87808D5B45E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51288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http://www.eks-pb.de/a_bis_zett/images/Haring/foto_selbst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youtube.com/watch?v=a8vOCZu9pkQ" TargetMode="External"/><Relationship Id="rId5" Type="http://schemas.openxmlformats.org/officeDocument/2006/relationships/image" Target="http://www.eks-pb.de/a_bis_zett/images/Haring/portrait.gif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http://www.eks-pb.de/a_bis_zett/images/Haring/freunde.jpg" TargetMode="Externa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rte.tv/de/videos/048893-010-A/fast-die-ganze-wahrheit/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 descr="http://www.eks-pb.de/a_bis_zett/images/Haring/foto_selbst.JPG"/>
          <p:cNvPicPr/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2204864"/>
            <a:ext cx="2948528" cy="3160489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Grafik 4" descr="http://www.eks-pb.de/a_bis_zett/images/Haring/portrait.gif"/>
          <p:cNvPicPr/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5893" y="804642"/>
            <a:ext cx="777875" cy="102933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feld 5"/>
          <p:cNvSpPr txBox="1"/>
          <p:nvPr/>
        </p:nvSpPr>
        <p:spPr>
          <a:xfrm>
            <a:off x="2483768" y="918313"/>
            <a:ext cx="502413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6000" dirty="0" smtClean="0">
                <a:latin typeface="CabinSketch" panose="020B0803050202020004" pitchFamily="34" charset="0"/>
              </a:rPr>
              <a:t>KEITH HARING</a:t>
            </a:r>
            <a:endParaRPr lang="de-DE" sz="6000" dirty="0">
              <a:latin typeface="CabinSketch" panose="020B0803050202020004" pitchFamily="34" charset="0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395536" y="6309320"/>
            <a:ext cx="7344816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050" dirty="0" smtClean="0">
                <a:hlinkClick r:id="rId6"/>
              </a:rPr>
              <a:t>https://www.youtube.com/watch?v=a8vOCZu9pkQ</a:t>
            </a:r>
            <a:endParaRPr lang="de-DE" sz="1050" dirty="0"/>
          </a:p>
        </p:txBody>
      </p:sp>
    </p:spTree>
    <p:extLst>
      <p:ext uri="{BB962C8B-B14F-4D97-AF65-F5344CB8AC3E}">
        <p14:creationId xmlns:p14="http://schemas.microsoft.com/office/powerpoint/2010/main" val="3654612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 descr="Keith Haring kaufen - Retrospect (in color)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6492" b="26492"/>
          <a:stretch/>
        </p:blipFill>
        <p:spPr bwMode="auto">
          <a:xfrm>
            <a:off x="539552" y="1412776"/>
            <a:ext cx="7992888" cy="485683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Grafik 4" descr="Siebdruck von Keith Haring, Icons: (D) Flying Devil auf Amorosart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48680"/>
            <a:ext cx="2232248" cy="1911329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Grafik 5" descr="http://www.eks-pb.de/a_bis_zett/images/Haring/freunde.jpg"/>
          <p:cNvPicPr/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548680"/>
            <a:ext cx="2232248" cy="1911329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Grafik 6" descr="Fakten und Hintergründe zum Film &quot;Keith Haring&quot; · KINO.de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548680"/>
            <a:ext cx="2880320" cy="191132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34023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de-DE" dirty="0" smtClean="0">
                <a:latin typeface="CabinSketch" panose="020B0803050202020004" pitchFamily="34" charset="0"/>
              </a:rPr>
              <a:t>KEITH HARING</a:t>
            </a:r>
            <a:br>
              <a:rPr lang="de-DE" dirty="0" smtClean="0">
                <a:latin typeface="CabinSketch" panose="020B0803050202020004" pitchFamily="34" charset="0"/>
              </a:rPr>
            </a:br>
            <a:r>
              <a:rPr lang="de-DE" sz="3600" dirty="0" smtClean="0">
                <a:latin typeface="CabinSketch" panose="020B0803050202020004" pitchFamily="34" charset="0"/>
              </a:rPr>
              <a:t>1958 -1990</a:t>
            </a:r>
            <a:endParaRPr lang="de-DE" sz="36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5536" y="1761753"/>
            <a:ext cx="8229600" cy="4525963"/>
          </a:xfrm>
        </p:spPr>
        <p:txBody>
          <a:bodyPr>
            <a:normAutofit fontScale="92500" lnSpcReduction="10000"/>
          </a:bodyPr>
          <a:lstStyle/>
          <a:p>
            <a:pPr>
              <a:buFontTx/>
              <a:buChar char="-"/>
            </a:pPr>
            <a:r>
              <a:rPr lang="de-DE" dirty="0" smtClean="0">
                <a:latin typeface="CabinSketch" panose="020B0803050202020004" pitchFamily="34" charset="0"/>
              </a:rPr>
              <a:t>1958 in </a:t>
            </a:r>
            <a:r>
              <a:rPr lang="de-DE" dirty="0" err="1" smtClean="0">
                <a:latin typeface="CabinSketch" panose="020B0803050202020004" pitchFamily="34" charset="0"/>
              </a:rPr>
              <a:t>Kutztown</a:t>
            </a:r>
            <a:r>
              <a:rPr lang="de-DE" dirty="0" smtClean="0">
                <a:latin typeface="CabinSketch" panose="020B0803050202020004" pitchFamily="34" charset="0"/>
              </a:rPr>
              <a:t>, USA geboren</a:t>
            </a:r>
          </a:p>
          <a:p>
            <a:pPr>
              <a:buFontTx/>
              <a:buChar char="-"/>
            </a:pPr>
            <a:r>
              <a:rPr lang="de-DE" dirty="0">
                <a:latin typeface="CabinSketch" panose="020B0803050202020004" pitchFamily="34" charset="0"/>
              </a:rPr>
              <a:t>g</a:t>
            </a:r>
            <a:r>
              <a:rPr lang="de-DE" dirty="0" smtClean="0">
                <a:latin typeface="CabinSketch" panose="020B0803050202020004" pitchFamily="34" charset="0"/>
              </a:rPr>
              <a:t>ing mit 20 Jahren nach New York</a:t>
            </a:r>
          </a:p>
          <a:p>
            <a:pPr>
              <a:buFontTx/>
              <a:buChar char="-"/>
            </a:pPr>
            <a:r>
              <a:rPr lang="de-DE" dirty="0">
                <a:latin typeface="CabinSketch" panose="020B0803050202020004" pitchFamily="34" charset="0"/>
              </a:rPr>
              <a:t>b</a:t>
            </a:r>
            <a:r>
              <a:rPr lang="de-DE" dirty="0" smtClean="0">
                <a:latin typeface="CabinSketch" panose="020B0803050202020004" pitchFamily="34" charset="0"/>
              </a:rPr>
              <a:t>emalte zunächst leere Werbetafeln in der U-Bahn mit Kreide</a:t>
            </a:r>
          </a:p>
          <a:p>
            <a:pPr>
              <a:buFontTx/>
              <a:buChar char="-"/>
            </a:pPr>
            <a:r>
              <a:rPr lang="de-DE" dirty="0">
                <a:latin typeface="CabinSketch" panose="020B0803050202020004" pitchFamily="34" charset="0"/>
              </a:rPr>
              <a:t>l</a:t>
            </a:r>
            <a:r>
              <a:rPr lang="de-DE" dirty="0" smtClean="0">
                <a:latin typeface="CabinSketch" panose="020B0803050202020004" pitchFamily="34" charset="0"/>
              </a:rPr>
              <a:t>inearer Zeichenstil, von Graffiti-Szene beeinflusst</a:t>
            </a:r>
          </a:p>
          <a:p>
            <a:pPr>
              <a:buFontTx/>
              <a:buChar char="-"/>
            </a:pPr>
            <a:r>
              <a:rPr lang="de-DE" dirty="0">
                <a:latin typeface="CabinSketch" panose="020B0803050202020004" pitchFamily="34" charset="0"/>
              </a:rPr>
              <a:t>w</a:t>
            </a:r>
            <a:r>
              <a:rPr lang="de-DE" dirty="0" smtClean="0">
                <a:latin typeface="CabinSketch" panose="020B0803050202020004" pitchFamily="34" charset="0"/>
              </a:rPr>
              <a:t>urde schnell erfolgreich und berühmt</a:t>
            </a:r>
          </a:p>
          <a:p>
            <a:pPr>
              <a:buFontTx/>
              <a:buChar char="-"/>
            </a:pPr>
            <a:r>
              <a:rPr lang="de-DE" dirty="0">
                <a:latin typeface="CabinSketch" panose="020B0803050202020004" pitchFamily="34" charset="0"/>
              </a:rPr>
              <a:t>p</a:t>
            </a:r>
            <a:r>
              <a:rPr lang="de-DE" dirty="0" smtClean="0">
                <a:latin typeface="CabinSketch" panose="020B0803050202020004" pitchFamily="34" charset="0"/>
              </a:rPr>
              <a:t>olitisch engagierter Künstler</a:t>
            </a:r>
          </a:p>
          <a:p>
            <a:pPr>
              <a:buFontTx/>
              <a:buChar char="-"/>
            </a:pPr>
            <a:r>
              <a:rPr lang="de-DE" dirty="0" smtClean="0">
                <a:latin typeface="CabinSketch" panose="020B0803050202020004" pitchFamily="34" charset="0"/>
              </a:rPr>
              <a:t>Tod mit 32 Jahren an AIDS</a:t>
            </a:r>
            <a:endParaRPr lang="de-DE" dirty="0">
              <a:latin typeface="CabinSketch" panose="020B0803050202020004" pitchFamily="34" charset="0"/>
            </a:endParaRPr>
          </a:p>
        </p:txBody>
      </p:sp>
      <p:pic>
        <p:nvPicPr>
          <p:cNvPr id="4" name="Grafik 3" descr="https://www.mkg-hamburg.de/typo3temp/pics/5754a8e5c0_8207684ddc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260648"/>
            <a:ext cx="2756535" cy="154432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hteck 4"/>
          <p:cNvSpPr/>
          <p:nvPr/>
        </p:nvSpPr>
        <p:spPr>
          <a:xfrm>
            <a:off x="323528" y="6233622"/>
            <a:ext cx="739856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 smtClean="0">
                <a:hlinkClick r:id="rId3"/>
              </a:rPr>
              <a:t>https://www.arte.tv/de/videos/048893-010-A/fast-die-ganze-wahrheit/</a:t>
            </a:r>
            <a:endParaRPr lang="de-DE" sz="1200" dirty="0"/>
          </a:p>
        </p:txBody>
      </p:sp>
    </p:spTree>
    <p:extLst>
      <p:ext uri="{BB962C8B-B14F-4D97-AF65-F5344CB8AC3E}">
        <p14:creationId xmlns:p14="http://schemas.microsoft.com/office/powerpoint/2010/main" val="2377675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latin typeface="CabinSketch" panose="020B0803050202020004" pitchFamily="34" charset="0"/>
              </a:rPr>
              <a:t>Merkmale von </a:t>
            </a:r>
            <a:r>
              <a:rPr lang="de-DE" dirty="0" err="1" smtClean="0">
                <a:latin typeface="CabinSketch" panose="020B0803050202020004" pitchFamily="34" charset="0"/>
              </a:rPr>
              <a:t>Harings</a:t>
            </a:r>
            <a:r>
              <a:rPr lang="de-DE" dirty="0" smtClean="0">
                <a:latin typeface="CabinSketch" panose="020B0803050202020004" pitchFamily="34" charset="0"/>
              </a:rPr>
              <a:t> Figuren:</a:t>
            </a:r>
            <a:endParaRPr lang="de-DE" dirty="0">
              <a:latin typeface="CabinSketch" panose="020B08030502020200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525963"/>
          </a:xfrm>
        </p:spPr>
        <p:txBody>
          <a:bodyPr/>
          <a:lstStyle/>
          <a:p>
            <a:r>
              <a:rPr lang="de-DE" dirty="0">
                <a:latin typeface="CabinSketch" panose="020B0803050202020004" pitchFamily="34" charset="0"/>
              </a:rPr>
              <a:t>a</a:t>
            </a:r>
            <a:r>
              <a:rPr lang="de-DE" dirty="0" smtClean="0">
                <a:latin typeface="CabinSketch" panose="020B0803050202020004" pitchFamily="34" charset="0"/>
              </a:rPr>
              <a:t>usdrucksstarke Körperhaltung</a:t>
            </a:r>
          </a:p>
          <a:p>
            <a:r>
              <a:rPr lang="de-DE" dirty="0">
                <a:latin typeface="CabinSketch" panose="020B0803050202020004" pitchFamily="34" charset="0"/>
              </a:rPr>
              <a:t>l</a:t>
            </a:r>
            <a:r>
              <a:rPr lang="de-DE" dirty="0" smtClean="0">
                <a:latin typeface="CabinSketch" panose="020B0803050202020004" pitchFamily="34" charset="0"/>
              </a:rPr>
              <a:t>euchtende Farben, keine Schattierungen</a:t>
            </a:r>
          </a:p>
          <a:p>
            <a:r>
              <a:rPr lang="de-DE" dirty="0" smtClean="0">
                <a:latin typeface="CabinSketch" panose="020B0803050202020004" pitchFamily="34" charset="0"/>
              </a:rPr>
              <a:t>Verzicht auf Details</a:t>
            </a:r>
          </a:p>
          <a:p>
            <a:r>
              <a:rPr lang="de-DE" dirty="0">
                <a:latin typeface="CabinSketch" panose="020B0803050202020004" pitchFamily="34" charset="0"/>
              </a:rPr>
              <a:t>s</a:t>
            </a:r>
            <a:r>
              <a:rPr lang="de-DE" dirty="0" smtClean="0">
                <a:latin typeface="CabinSketch" panose="020B0803050202020004" pitchFamily="34" charset="0"/>
              </a:rPr>
              <a:t>chwarze Umrisslinien</a:t>
            </a:r>
          </a:p>
          <a:p>
            <a:r>
              <a:rPr lang="de-DE" dirty="0">
                <a:latin typeface="CabinSketch" panose="020B0803050202020004" pitchFamily="34" charset="0"/>
              </a:rPr>
              <a:t>s</a:t>
            </a:r>
            <a:r>
              <a:rPr lang="de-DE" dirty="0" smtClean="0">
                <a:latin typeface="CabinSketch" panose="020B0803050202020004" pitchFamily="34" charset="0"/>
              </a:rPr>
              <a:t>chwarze Bewegungslinien</a:t>
            </a:r>
            <a:endParaRPr lang="de-DE" dirty="0">
              <a:latin typeface="CabinSketch" panose="020B08030502020200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1268760"/>
            <a:ext cx="1727969" cy="14821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397318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600" dirty="0" smtClean="0">
                <a:latin typeface="CabinSketch" panose="020B0803050202020004" pitchFamily="34" charset="0"/>
              </a:rPr>
              <a:t>Redewendungen wortwörtlich nehmen</a:t>
            </a:r>
            <a:endParaRPr lang="de-DE" sz="3600" dirty="0">
              <a:latin typeface="CabinSketch" panose="020B08030502020200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de-DE" dirty="0" smtClean="0">
                <a:latin typeface="CabinSketch" panose="020B0803050202020004" pitchFamily="34" charset="0"/>
              </a:rPr>
              <a:t>Aufgabe:</a:t>
            </a:r>
          </a:p>
          <a:p>
            <a:pPr marL="0" indent="0">
              <a:buNone/>
            </a:pPr>
            <a:r>
              <a:rPr lang="de-DE" dirty="0" smtClean="0">
                <a:latin typeface="CabinSketch" panose="020B0803050202020004" pitchFamily="34" charset="0"/>
              </a:rPr>
              <a:t>Wähle dir eine bekannte Redewendung aus!</a:t>
            </a:r>
          </a:p>
          <a:p>
            <a:pPr marL="0" indent="0">
              <a:buNone/>
            </a:pPr>
            <a:r>
              <a:rPr lang="de-DE" dirty="0" smtClean="0">
                <a:latin typeface="CabinSketch" panose="020B0803050202020004" pitchFamily="34" charset="0"/>
              </a:rPr>
              <a:t>Nimm deren Inhalt wortwörtlich und versuche eine Verbildlichung mit Figuren im Stil von Keith </a:t>
            </a:r>
            <a:r>
              <a:rPr lang="de-DE" dirty="0" err="1" smtClean="0">
                <a:latin typeface="CabinSketch" panose="020B0803050202020004" pitchFamily="34" charset="0"/>
              </a:rPr>
              <a:t>Haring</a:t>
            </a:r>
            <a:r>
              <a:rPr lang="de-DE" dirty="0" smtClean="0">
                <a:latin typeface="CabinSketch" panose="020B0803050202020004" pitchFamily="34" charset="0"/>
              </a:rPr>
              <a:t>!</a:t>
            </a:r>
          </a:p>
          <a:p>
            <a:pPr marL="0" indent="0">
              <a:buNone/>
            </a:pPr>
            <a:endParaRPr lang="de-DE" dirty="0" smtClean="0">
              <a:latin typeface="CabinSketch" panose="020B0803050202020004" pitchFamily="34" charset="0"/>
            </a:endParaRPr>
          </a:p>
          <a:p>
            <a:pPr marL="0" indent="0">
              <a:buNone/>
            </a:pPr>
            <a:r>
              <a:rPr lang="de-DE" dirty="0" smtClean="0">
                <a:latin typeface="CabinSketch" panose="020B0803050202020004" pitchFamily="34" charset="0"/>
              </a:rPr>
              <a:t>Fertige zunächst zwei verschiedene Entwürfe an (je A5)!</a:t>
            </a:r>
          </a:p>
          <a:p>
            <a:pPr marL="0" indent="0">
              <a:buNone/>
            </a:pPr>
            <a:r>
              <a:rPr lang="de-DE" sz="2400" dirty="0" smtClean="0">
                <a:latin typeface="CabinSketch" panose="020B0803050202020004" pitchFamily="34" charset="0"/>
              </a:rPr>
              <a:t>Achte darauf, formatfüllend zu arbeiten und deine Figuren groß genug ins Bild zu setzen!</a:t>
            </a:r>
          </a:p>
          <a:p>
            <a:pPr marL="0" indent="0">
              <a:buNone/>
            </a:pPr>
            <a:r>
              <a:rPr lang="de-DE" sz="2400" dirty="0" smtClean="0">
                <a:latin typeface="CabinSketch" panose="020B0803050202020004" pitchFamily="34" charset="0"/>
              </a:rPr>
              <a:t>Setze bei deiner Gestaltung die erarbeiteten Merkmale von </a:t>
            </a:r>
            <a:r>
              <a:rPr lang="de-DE" sz="2400" dirty="0" err="1" smtClean="0">
                <a:latin typeface="CabinSketch" panose="020B0803050202020004" pitchFamily="34" charset="0"/>
              </a:rPr>
              <a:t>Harings</a:t>
            </a:r>
            <a:r>
              <a:rPr lang="de-DE" sz="2400" dirty="0" smtClean="0">
                <a:latin typeface="CabinSketch" panose="020B0803050202020004" pitchFamily="34" charset="0"/>
              </a:rPr>
              <a:t> Figuren um!</a:t>
            </a:r>
            <a:endParaRPr lang="de-DE" sz="2400" dirty="0">
              <a:latin typeface="CabinSketch" panose="020B08030502020200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42723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de-DE" dirty="0" smtClean="0">
                <a:latin typeface="CabinSketch" panose="020B0803050202020004" pitchFamily="34" charset="0"/>
              </a:rPr>
              <a:t>Mögliche Redewendungen:</a:t>
            </a:r>
            <a:endParaRPr lang="de-DE" dirty="0">
              <a:latin typeface="CabinSketch" panose="020B08030502020200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5050904" cy="4525963"/>
          </a:xfrm>
        </p:spPr>
        <p:txBody>
          <a:bodyPr>
            <a:normAutofit fontScale="77500" lnSpcReduction="20000"/>
          </a:bodyPr>
          <a:lstStyle/>
          <a:p>
            <a:r>
              <a:rPr lang="de-DE" dirty="0">
                <a:latin typeface="CabinSketch" panose="020B0803050202020004" pitchFamily="34" charset="0"/>
              </a:rPr>
              <a:t>n</a:t>
            </a:r>
            <a:r>
              <a:rPr lang="de-DE" dirty="0" smtClean="0">
                <a:latin typeface="CabinSketch" panose="020B0803050202020004" pitchFamily="34" charset="0"/>
              </a:rPr>
              <a:t>ach den Sternen greifen</a:t>
            </a:r>
          </a:p>
          <a:p>
            <a:r>
              <a:rPr lang="de-DE" dirty="0">
                <a:latin typeface="CabinSketch" panose="020B0803050202020004" pitchFamily="34" charset="0"/>
              </a:rPr>
              <a:t>i</a:t>
            </a:r>
            <a:r>
              <a:rPr lang="de-DE" dirty="0" smtClean="0">
                <a:latin typeface="CabinSketch" panose="020B0803050202020004" pitchFamily="34" charset="0"/>
              </a:rPr>
              <a:t>ns Fettnäpfchen treten</a:t>
            </a:r>
          </a:p>
          <a:p>
            <a:r>
              <a:rPr lang="de-DE" dirty="0">
                <a:latin typeface="CabinSketch" panose="020B0803050202020004" pitchFamily="34" charset="0"/>
              </a:rPr>
              <a:t>j</a:t>
            </a:r>
            <a:r>
              <a:rPr lang="de-DE" dirty="0" smtClean="0">
                <a:latin typeface="CabinSketch" panose="020B0803050202020004" pitchFamily="34" charset="0"/>
              </a:rPr>
              <a:t>emandem einen Bären aufbinden</a:t>
            </a:r>
          </a:p>
          <a:p>
            <a:r>
              <a:rPr lang="de-DE" dirty="0" smtClean="0">
                <a:latin typeface="CabinSketch" panose="020B0803050202020004" pitchFamily="34" charset="0"/>
              </a:rPr>
              <a:t>Den letzten beißen die Hunde.</a:t>
            </a:r>
          </a:p>
          <a:p>
            <a:r>
              <a:rPr lang="de-DE" dirty="0">
                <a:latin typeface="CabinSketch" panose="020B0803050202020004" pitchFamily="34" charset="0"/>
              </a:rPr>
              <a:t>j</a:t>
            </a:r>
            <a:r>
              <a:rPr lang="de-DE" dirty="0" smtClean="0">
                <a:latin typeface="CabinSketch" panose="020B0803050202020004" pitchFamily="34" charset="0"/>
              </a:rPr>
              <a:t>emandem auf den Wecker gehen</a:t>
            </a:r>
          </a:p>
          <a:p>
            <a:r>
              <a:rPr lang="de-DE" dirty="0">
                <a:latin typeface="CabinSketch" panose="020B0803050202020004" pitchFamily="34" charset="0"/>
              </a:rPr>
              <a:t>a</a:t>
            </a:r>
            <a:r>
              <a:rPr lang="de-DE" dirty="0" smtClean="0">
                <a:latin typeface="CabinSketch" panose="020B0803050202020004" pitchFamily="34" charset="0"/>
              </a:rPr>
              <a:t>uf dem Schlauch stehen</a:t>
            </a:r>
          </a:p>
          <a:p>
            <a:r>
              <a:rPr lang="de-DE" dirty="0" smtClean="0">
                <a:latin typeface="CabinSketch" panose="020B0803050202020004" pitchFamily="34" charset="0"/>
              </a:rPr>
              <a:t>Mir steht das Wasser bis zum Hals!</a:t>
            </a:r>
          </a:p>
          <a:p>
            <a:r>
              <a:rPr lang="de-DE" dirty="0">
                <a:latin typeface="CabinSketch" panose="020B0803050202020004" pitchFamily="34" charset="0"/>
              </a:rPr>
              <a:t>d</a:t>
            </a:r>
            <a:r>
              <a:rPr lang="de-DE" dirty="0" smtClean="0">
                <a:latin typeface="CabinSketch" panose="020B0803050202020004" pitchFamily="34" charset="0"/>
              </a:rPr>
              <a:t>ie Katze im Sack kaufen</a:t>
            </a:r>
          </a:p>
          <a:p>
            <a:r>
              <a:rPr lang="de-DE" dirty="0">
                <a:latin typeface="CabinSketch" panose="020B0803050202020004" pitchFamily="34" charset="0"/>
              </a:rPr>
              <a:t>u</a:t>
            </a:r>
            <a:r>
              <a:rPr lang="de-DE" dirty="0" smtClean="0">
                <a:latin typeface="CabinSketch" panose="020B0803050202020004" pitchFamily="34" charset="0"/>
              </a:rPr>
              <a:t>sw.</a:t>
            </a:r>
          </a:p>
          <a:p>
            <a:endParaRPr lang="de-DE" dirty="0" smtClean="0">
              <a:latin typeface="CabinSketch" panose="020B0803050202020004" pitchFamily="34" charset="0"/>
            </a:endParaRPr>
          </a:p>
          <a:p>
            <a:endParaRPr lang="de-DE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3724" y="1340768"/>
            <a:ext cx="3271860" cy="460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78929868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182</Words>
  <Application>Microsoft Office PowerPoint</Application>
  <PresentationFormat>Bildschirmpräsentation (4:3)</PresentationFormat>
  <Paragraphs>35</Paragraphs>
  <Slides>6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7" baseType="lpstr">
      <vt:lpstr>Larissa</vt:lpstr>
      <vt:lpstr>PowerPoint-Präsentation</vt:lpstr>
      <vt:lpstr>PowerPoint-Präsentation</vt:lpstr>
      <vt:lpstr>KEITH HARING 1958 -1990</vt:lpstr>
      <vt:lpstr>Merkmale von Harings Figuren:</vt:lpstr>
      <vt:lpstr>Redewendungen wortwörtlich nehmen</vt:lpstr>
      <vt:lpstr>Mögliche Redewendungen: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Windows-Benutzer</dc:creator>
  <cp:lastModifiedBy>Windows-Benutzer</cp:lastModifiedBy>
  <cp:revision>12</cp:revision>
  <dcterms:created xsi:type="dcterms:W3CDTF">2020-09-22T19:18:58Z</dcterms:created>
  <dcterms:modified xsi:type="dcterms:W3CDTF">2020-10-12T06:16:02Z</dcterms:modified>
</cp:coreProperties>
</file>